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2"/>
  </p:notesMasterIdLst>
  <p:sldIdLst>
    <p:sldId id="262" r:id="rId4"/>
    <p:sldId id="268" r:id="rId5"/>
    <p:sldId id="271" r:id="rId6"/>
    <p:sldId id="272" r:id="rId7"/>
    <p:sldId id="274" r:id="rId8"/>
    <p:sldId id="275" r:id="rId9"/>
    <p:sldId id="276" r:id="rId10"/>
    <p:sldId id="273" r:id="rId11"/>
  </p:sldIdLst>
  <p:sldSz cx="12192000" cy="6858000"/>
  <p:notesSz cx="6858000" cy="9144000"/>
  <p:embeddedFontLst>
    <p:embeddedFont>
      <p:font typeface="SamsungOne 450C" panose="020B0506030303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SamsungOne 800C" panose="020B0906030303020204" charset="0"/>
      <p:bold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>
        <p:scale>
          <a:sx n="75" d="100"/>
          <a:sy n="75" d="100"/>
        </p:scale>
        <p:origin x="-835" y="-3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Приложение для создания заметок «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NotesApp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Выполнила: Гмерина Екатерина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21.05.2023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Введение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782320" y="1806694"/>
            <a:ext cx="83718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Цель:  </a:t>
            </a:r>
            <a:r>
              <a:rPr lang="ru-RU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приложения под </a:t>
            </a:r>
            <a:r>
              <a:rPr lang="en-GB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Android</a:t>
            </a:r>
            <a:r>
              <a:rPr lang="ru-RU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для создания заметок, в котором люди могут записывать важную им информацию.</a:t>
            </a:r>
            <a:endParaRPr lang="ru-RU" sz="28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1680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Введение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1066800" y="1571228"/>
            <a:ext cx="83718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Задачи:</a:t>
            </a:r>
            <a:endParaRPr lang="ru-RU" sz="28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>
              <a:buBlip>
                <a:blip r:embed="rId2"/>
              </a:buBlip>
            </a:pP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архитектуры 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программы</a:t>
            </a:r>
          </a:p>
          <a:p>
            <a:pPr marL="457200" indent="-457200">
              <a:buBlip>
                <a:blip r:embed="rId2"/>
              </a:buBlip>
            </a:pPr>
            <a:r>
              <a:rPr lang="ru-RU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</a:t>
            </a: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логики приложения</a:t>
            </a:r>
          </a:p>
          <a:p>
            <a:pPr marL="457200" indent="-457200">
              <a:buBlip>
                <a:blip r:embed="rId2"/>
              </a:buBlip>
            </a:pP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</a:t>
            </a:r>
            <a:r>
              <a:rPr lang="ru-RU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</a:t>
            </a:r>
          </a:p>
          <a:p>
            <a:pPr marL="457200" indent="-457200">
              <a:buBlip>
                <a:blip r:embed="rId2"/>
              </a:buBlip>
            </a:pPr>
            <a:r>
              <a:rPr lang="ru-RU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Тестирование</a:t>
            </a:r>
            <a:endParaRPr lang="ru-RU" sz="28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Blip>
                <a:blip r:embed="rId2"/>
              </a:buBlip>
            </a:pPr>
            <a:endParaRPr lang="ru-RU" sz="28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32445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Принцип работы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782320" y="1542534"/>
            <a:ext cx="40446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необходимости пользователь может создать заметку, чтобы записать важную для него информацию, с возможностью редактировать или удалить заметку позже.</a:t>
            </a:r>
            <a:endParaRPr lang="ru-RU" sz="28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video_2023-05-15_23-47-1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21754" y="534774"/>
            <a:ext cx="2804746" cy="5554950"/>
          </a:xfrm>
          <a:prstGeom prst="roundRect">
            <a:avLst>
              <a:gd name="adj" fmla="val 5439"/>
            </a:avLst>
          </a:prstGeom>
          <a:ln>
            <a:solidFill>
              <a:schemeClr val="tx2"/>
            </a:solidFill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31874312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Структура приложения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202" y="1126753"/>
            <a:ext cx="3259507" cy="479301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6452" y="1256332"/>
            <a:ext cx="5246068" cy="5246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395607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418" y="2696134"/>
            <a:ext cx="6547737" cy="3694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423873"/>
            <a:ext cx="9257907" cy="690677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Технологии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1270000" y="1509706"/>
            <a:ext cx="89509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Локальная </a:t>
            </a:r>
            <a:r>
              <a:rPr lang="ru-RU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база данных </a:t>
            </a:r>
            <a:r>
              <a:rPr lang="en-US" sz="2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Room </a:t>
            </a:r>
            <a:r>
              <a:rPr lang="en-US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</a:t>
            </a:r>
            <a:endParaRPr lang="ru-RU" sz="28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RecyclerView</a:t>
            </a:r>
            <a:endParaRPr lang="ru-RU" sz="28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Fragment</a:t>
            </a:r>
            <a:endParaRPr lang="ru-RU" sz="28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ViewModel</a:t>
            </a:r>
            <a:endParaRPr lang="ru-RU" sz="28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 Activity</a:t>
            </a:r>
            <a:endParaRPr lang="ru-RU" sz="28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endParaRPr lang="ru-RU" sz="28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59315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21.05.2023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423873"/>
            <a:ext cx="9257907" cy="690677"/>
          </a:xfrm>
        </p:spPr>
        <p:txBody>
          <a:bodyPr>
            <a:normAutofit/>
          </a:bodyPr>
          <a:lstStyle/>
          <a:p>
            <a:r>
              <a:rPr lang="en-GB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QR </a:t>
            </a:r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код на установку приложения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-152401" y="-179983"/>
            <a:ext cx="12631787" cy="55719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5811520" y="2159615"/>
            <a:ext cx="4551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tx2"/>
                </a:solidFill>
              </a:rPr>
              <a:t>Вес приложения: ≈ 6Мб </a:t>
            </a:r>
            <a:endParaRPr lang="ru-RU" sz="2400" dirty="0">
              <a:solidFill>
                <a:schemeClr val="tx2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825" y="1423987"/>
            <a:ext cx="4019550" cy="401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379005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69840" y="4094479"/>
            <a:ext cx="3596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  <a:endParaRPr lang="ru-RU" sz="24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871425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110</Words>
  <Application>Microsoft Office PowerPoint</Application>
  <PresentationFormat>Произвольный</PresentationFormat>
  <Paragraphs>37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SamsungOne 450C</vt:lpstr>
      <vt:lpstr>Calibri</vt:lpstr>
      <vt:lpstr>SamsungOne 800C</vt:lpstr>
      <vt:lpstr>Samsung IT School White</vt:lpstr>
      <vt:lpstr>Samsung IT School En</vt:lpstr>
      <vt:lpstr>Samsung IT School White En</vt:lpstr>
      <vt:lpstr>Приложение для создания заметок «NotesApp»</vt:lpstr>
      <vt:lpstr>Введение</vt:lpstr>
      <vt:lpstr>Введение</vt:lpstr>
      <vt:lpstr>Принцип работы</vt:lpstr>
      <vt:lpstr>Структура приложения</vt:lpstr>
      <vt:lpstr>Технологии</vt:lpstr>
      <vt:lpstr>QR код на установку приложения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gmerina.katya@yandex.ru</cp:lastModifiedBy>
  <cp:revision>54</cp:revision>
  <dcterms:created xsi:type="dcterms:W3CDTF">2020-05-25T08:37:09Z</dcterms:created>
  <dcterms:modified xsi:type="dcterms:W3CDTF">2023-05-21T15:23:08Z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